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Override PartName="/ppt/media/audio1.bin" ContentType="audio/unknown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1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t>9/14/11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t>9/14/11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t>9/14/11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F1251-FB54-5C4D-B903-E58B3816F472}" type="datetimeFigureOut">
              <a:rPr lang="en-US" smtClean="0"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C27E3-F2B1-C648-8C4A-4D9572759C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 TEMPS LIBRE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UNIT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E 5 :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Espaces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Qu’est-ce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que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l’on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peut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faire pendant son temps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libre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424" y="540399"/>
            <a:ext cx="8149707" cy="59913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38640" y="2553385"/>
            <a:ext cx="1634909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 </a:t>
            </a:r>
            <a:r>
              <a:rPr lang="en-US" sz="2800" dirty="0" err="1" smtClean="0"/>
              <a:t>joueur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38921" y="4210191"/>
            <a:ext cx="1283606" cy="523220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gagner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908494" y="1378017"/>
            <a:ext cx="206351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 </a:t>
            </a:r>
            <a:r>
              <a:rPr lang="en-US" sz="2800" dirty="0" err="1" smtClean="0"/>
              <a:t>joueuse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587618" y="2967395"/>
            <a:ext cx="1952431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équipe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app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424" y="540399"/>
            <a:ext cx="8149707" cy="59913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58423" y="2237735"/>
            <a:ext cx="1179708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a</a:t>
            </a:r>
            <a:r>
              <a:rPr lang="en-US" sz="2800" b="1" dirty="0" smtClean="0"/>
              <a:t>ider 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458840" y="5282399"/>
            <a:ext cx="2649609" cy="523220"/>
          </a:xfrm>
          <a:prstGeom prst="rect">
            <a:avLst/>
          </a:prstGeom>
          <a:solidFill>
            <a:srgbClr val="F2F2F2"/>
          </a:solidFill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Jouer</a:t>
            </a:r>
            <a:r>
              <a:rPr lang="en-US" sz="2800" dirty="0" smtClean="0"/>
              <a:t> aux </a:t>
            </a:r>
            <a:r>
              <a:rPr lang="en-US" sz="2800" dirty="0" err="1" smtClean="0"/>
              <a:t>échecs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972143" y="3545785"/>
            <a:ext cx="148628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Chanter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424" y="540399"/>
            <a:ext cx="8149707" cy="59913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56095" y="4471801"/>
            <a:ext cx="1634909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Les </a:t>
            </a:r>
            <a:r>
              <a:rPr lang="en-US" sz="2800" dirty="0" err="1" smtClean="0"/>
              <a:t>cartes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756096" y="5805619"/>
            <a:ext cx="3137898" cy="523220"/>
          </a:xfrm>
          <a:prstGeom prst="rect">
            <a:avLst/>
          </a:prstGeom>
          <a:solidFill>
            <a:srgbClr val="F2F2F2"/>
          </a:solidFill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bande</a:t>
            </a:r>
            <a:r>
              <a:rPr lang="en-US" sz="2800" dirty="0" smtClean="0"/>
              <a:t> </a:t>
            </a:r>
            <a:r>
              <a:rPr lang="en-US" sz="2800" dirty="0" err="1" smtClean="0"/>
              <a:t>dessin</a:t>
            </a:r>
            <a:r>
              <a:rPr lang="en-US" sz="2800" dirty="0" err="1" smtClean="0"/>
              <a:t>ée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094443" y="2855525"/>
            <a:ext cx="1513303" cy="523220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Jouer</a:t>
            </a:r>
            <a:r>
              <a:rPr lang="en-US" sz="2800" dirty="0" smtClean="0"/>
              <a:t> au 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418723" y="248011"/>
            <a:ext cx="4675026" cy="58477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Le temps </a:t>
            </a:r>
            <a:r>
              <a:rPr lang="en-US" sz="3200" b="1" dirty="0" err="1" smtClean="0"/>
              <a:t>libre</a:t>
            </a:r>
            <a:r>
              <a:rPr lang="en-US" sz="3200" b="1" dirty="0" smtClean="0"/>
              <a:t>/ le </a:t>
            </a:r>
            <a:r>
              <a:rPr lang="en-US" sz="3200" b="1" dirty="0" err="1" smtClean="0"/>
              <a:t>loisir</a:t>
            </a:r>
            <a:endParaRPr 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18723" y="5328565"/>
            <a:ext cx="1668131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Les </a:t>
            </a:r>
            <a:r>
              <a:rPr lang="en-US" sz="2800" dirty="0" err="1" smtClean="0"/>
              <a:t>échecs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 animBg="1"/>
      <p:bldP spid="8" grpId="0" animBg="1"/>
      <p:bldP spid="9" grpId="0" animBg="1"/>
      <p:bldP spid="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424" y="540399"/>
            <a:ext cx="8149707" cy="59913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56095" y="4471801"/>
            <a:ext cx="1634909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Les </a:t>
            </a:r>
            <a:r>
              <a:rPr lang="en-US" sz="2800" dirty="0" err="1" smtClean="0"/>
              <a:t>cartes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756096" y="5805619"/>
            <a:ext cx="3137898" cy="523220"/>
          </a:xfrm>
          <a:prstGeom prst="rect">
            <a:avLst/>
          </a:prstGeom>
          <a:solidFill>
            <a:srgbClr val="F2F2F2"/>
          </a:solidFill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bande</a:t>
            </a:r>
            <a:r>
              <a:rPr lang="en-US" sz="2800" dirty="0" smtClean="0"/>
              <a:t> </a:t>
            </a:r>
            <a:r>
              <a:rPr lang="en-US" sz="2800" dirty="0" err="1" smtClean="0"/>
              <a:t>dessin</a:t>
            </a:r>
            <a:r>
              <a:rPr lang="en-US" sz="2800" dirty="0" err="1" smtClean="0"/>
              <a:t>ée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094444" y="2855525"/>
            <a:ext cx="1540326" cy="523220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Un </a:t>
            </a:r>
            <a:r>
              <a:rPr lang="en-US" sz="2800" dirty="0" err="1" smtClean="0"/>
              <a:t>stade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418723" y="248011"/>
            <a:ext cx="4675026" cy="58477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Le temps </a:t>
            </a:r>
            <a:r>
              <a:rPr lang="en-US" sz="3200" b="1" dirty="0" err="1" smtClean="0"/>
              <a:t>libre</a:t>
            </a:r>
            <a:r>
              <a:rPr lang="en-US" sz="3200" b="1" dirty="0" smtClean="0"/>
              <a:t>/ les </a:t>
            </a:r>
            <a:r>
              <a:rPr lang="en-US" sz="3200" b="1" dirty="0" err="1" smtClean="0"/>
              <a:t>loisirs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56096" y="5805619"/>
            <a:ext cx="1100331" cy="646331"/>
          </a:xfrm>
          <a:prstGeom prst="rect">
            <a:avLst/>
          </a:prstGeom>
          <a:solidFill>
            <a:srgbClr val="F2F2F2"/>
          </a:solidFill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skier</a:t>
            </a:r>
            <a:endParaRPr lang="en-US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18723" y="248011"/>
            <a:ext cx="4675026" cy="58477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Le temps </a:t>
            </a:r>
            <a:r>
              <a:rPr lang="en-US" sz="3200" b="1" dirty="0" err="1" smtClean="0"/>
              <a:t>libre</a:t>
            </a:r>
            <a:r>
              <a:rPr lang="en-US" sz="3200" b="1" dirty="0" smtClean="0"/>
              <a:t>/ le </a:t>
            </a:r>
            <a:r>
              <a:rPr lang="en-US" sz="3200" b="1" dirty="0" err="1" smtClean="0"/>
              <a:t>loisir</a:t>
            </a:r>
            <a:endParaRPr lang="en-US" sz="3200" b="1" dirty="0"/>
          </a:p>
        </p:txBody>
      </p:sp>
      <p:pic>
        <p:nvPicPr>
          <p:cNvPr id="9" name="Picture 8" descr="downhill-skier_61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723" y="1247852"/>
            <a:ext cx="5943600" cy="3949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 flipH="1">
            <a:off x="5856425" y="4282661"/>
            <a:ext cx="2453230" cy="1200329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Aller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à</a:t>
            </a:r>
            <a:r>
              <a:rPr lang="en-US" sz="3600" b="1" dirty="0" smtClean="0"/>
              <a:t> la </a:t>
            </a:r>
            <a:r>
              <a:rPr lang="en-US" sz="3600" b="1" dirty="0" err="1" smtClean="0"/>
              <a:t>pêche</a:t>
            </a:r>
            <a:endParaRPr lang="en-US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18723" y="248011"/>
            <a:ext cx="4675026" cy="58477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Le temps </a:t>
            </a:r>
            <a:r>
              <a:rPr lang="en-US" sz="3200" b="1" dirty="0" err="1" smtClean="0"/>
              <a:t>libre</a:t>
            </a:r>
            <a:r>
              <a:rPr lang="en-US" sz="3200" b="1" dirty="0" smtClean="0"/>
              <a:t>/ le </a:t>
            </a:r>
            <a:r>
              <a:rPr lang="en-US" sz="3200" b="1" dirty="0" err="1" smtClean="0"/>
              <a:t>loisir</a:t>
            </a:r>
            <a:endParaRPr lang="en-US" sz="3200" b="1" dirty="0"/>
          </a:p>
        </p:txBody>
      </p:sp>
      <p:pic>
        <p:nvPicPr>
          <p:cNvPr id="5" name="Picture 4" descr="grenouille_peche-188x19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047" y="1619250"/>
            <a:ext cx="3823793" cy="3122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 flipH="1">
            <a:off x="5856425" y="4282661"/>
            <a:ext cx="2939650" cy="646331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Un spectacle</a:t>
            </a:r>
            <a:endParaRPr lang="en-US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18723" y="248011"/>
            <a:ext cx="4675026" cy="58477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Le temps </a:t>
            </a:r>
            <a:r>
              <a:rPr lang="en-US" sz="3200" b="1" dirty="0" err="1" smtClean="0"/>
              <a:t>libre</a:t>
            </a:r>
            <a:r>
              <a:rPr lang="en-US" sz="3200" b="1" dirty="0" smtClean="0"/>
              <a:t>/ le </a:t>
            </a:r>
            <a:r>
              <a:rPr lang="en-US" sz="3200" b="1" dirty="0" err="1" smtClean="0"/>
              <a:t>loisir</a:t>
            </a:r>
            <a:endParaRPr lang="en-US" sz="3200" b="1" dirty="0"/>
          </a:p>
        </p:txBody>
      </p:sp>
      <p:pic>
        <p:nvPicPr>
          <p:cNvPr id="6" name="Picture 5" descr="wicked060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13" y="1364507"/>
            <a:ext cx="4627723" cy="5047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84</Words>
  <Application>Microsoft Macintosh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LE TEMPS LIBRE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Fairfield Ludlowe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TEMPS LIBRES</dc:title>
  <dc:creator>Viviane Grebert</dc:creator>
  <cp:lastModifiedBy>Viviane Grebert</cp:lastModifiedBy>
  <cp:revision>6</cp:revision>
  <dcterms:created xsi:type="dcterms:W3CDTF">2011-09-14T20:58:10Z</dcterms:created>
  <dcterms:modified xsi:type="dcterms:W3CDTF">2011-09-14T21:34:22Z</dcterms:modified>
</cp:coreProperties>
</file>